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0"/>
    <p:sldId id="257" r:id="rId41"/>
    <p:sldId id="258" r:id="rId4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Now" charset="1" panose="00000500000000000000"/>
      <p:regular r:id="rId10"/>
    </p:embeddedFont>
    <p:embeddedFont>
      <p:font typeface="Now Bold" charset="1" panose="00000800000000000000"/>
      <p:regular r:id="rId11"/>
    </p:embeddedFont>
    <p:embeddedFont>
      <p:font typeface="Now Thin" charset="1" panose="00000300000000000000"/>
      <p:regular r:id="rId12"/>
    </p:embeddedFont>
    <p:embeddedFont>
      <p:font typeface="Now Light" charset="1" panose="00000400000000000000"/>
      <p:regular r:id="rId13"/>
    </p:embeddedFont>
    <p:embeddedFont>
      <p:font typeface="Now Medium" charset="1" panose="00000600000000000000"/>
      <p:regular r:id="rId14"/>
    </p:embeddedFont>
    <p:embeddedFont>
      <p:font typeface="Now Heavy" charset="1" panose="00000A00000000000000"/>
      <p:regular r:id="rId15"/>
    </p:embeddedFont>
    <p:embeddedFont>
      <p:font typeface="Open Sauce" charset="1" panose="00000500000000000000"/>
      <p:regular r:id="rId16"/>
    </p:embeddedFont>
    <p:embeddedFont>
      <p:font typeface="Open Sauce Bold" charset="1" panose="00000800000000000000"/>
      <p:regular r:id="rId17"/>
    </p:embeddedFont>
    <p:embeddedFont>
      <p:font typeface="Open Sauce Italics" charset="1" panose="00000500000000000000"/>
      <p:regular r:id="rId18"/>
    </p:embeddedFont>
    <p:embeddedFont>
      <p:font typeface="Open Sauce Bold Italics" charset="1" panose="00000800000000000000"/>
      <p:regular r:id="rId19"/>
    </p:embeddedFont>
    <p:embeddedFont>
      <p:font typeface="Open Sauce Light" charset="1" panose="00000400000000000000"/>
      <p:regular r:id="rId20"/>
    </p:embeddedFont>
    <p:embeddedFont>
      <p:font typeface="Open Sauce Light Italics" charset="1" panose="00000400000000000000"/>
      <p:regular r:id="rId21"/>
    </p:embeddedFont>
    <p:embeddedFont>
      <p:font typeface="Open Sauce Medium" charset="1" panose="00000600000000000000"/>
      <p:regular r:id="rId22"/>
    </p:embeddedFont>
    <p:embeddedFont>
      <p:font typeface="Open Sauce Medium Italics" charset="1" panose="00000600000000000000"/>
      <p:regular r:id="rId23"/>
    </p:embeddedFont>
    <p:embeddedFont>
      <p:font typeface="Open Sauce Semi-Bold" charset="1" panose="00000700000000000000"/>
      <p:regular r:id="rId24"/>
    </p:embeddedFont>
    <p:embeddedFont>
      <p:font typeface="Open Sauce Semi-Bold Italics" charset="1" panose="00000700000000000000"/>
      <p:regular r:id="rId25"/>
    </p:embeddedFont>
    <p:embeddedFont>
      <p:font typeface="Open Sauce Heavy" charset="1" panose="00000A00000000000000"/>
      <p:regular r:id="rId26"/>
    </p:embeddedFont>
    <p:embeddedFont>
      <p:font typeface="Open Sauce Heavy Italics" charset="1" panose="00000A00000000000000"/>
      <p:regular r:id="rId27"/>
    </p:embeddedFont>
    <p:embeddedFont>
      <p:font typeface="Inter" charset="1" panose="020B0502030000000004"/>
      <p:regular r:id="rId28"/>
    </p:embeddedFont>
    <p:embeddedFont>
      <p:font typeface="Inter Bold" charset="1" panose="020B0802030000000004"/>
      <p:regular r:id="rId29"/>
    </p:embeddedFont>
    <p:embeddedFont>
      <p:font typeface="Inter Italics" charset="1" panose="020B0502030000000004"/>
      <p:regular r:id="rId30"/>
    </p:embeddedFont>
    <p:embeddedFont>
      <p:font typeface="Inter Bold Italics" charset="1" panose="020B0802030000000004"/>
      <p:regular r:id="rId31"/>
    </p:embeddedFont>
    <p:embeddedFont>
      <p:font typeface="Inter Thin" charset="1" panose="020B0A02050000000004"/>
      <p:regular r:id="rId32"/>
    </p:embeddedFont>
    <p:embeddedFont>
      <p:font typeface="Inter Thin Italics" charset="1" panose="020B0A02050000000004"/>
      <p:regular r:id="rId33"/>
    </p:embeddedFont>
    <p:embeddedFont>
      <p:font typeface="Inter Extra-Light" charset="1" panose="02000503000000020004"/>
      <p:regular r:id="rId34"/>
    </p:embeddedFont>
    <p:embeddedFont>
      <p:font typeface="Inter Light" charset="1" panose="02000503000000020004"/>
      <p:regular r:id="rId35"/>
    </p:embeddedFont>
    <p:embeddedFont>
      <p:font typeface="Inter Medium" charset="1" panose="02000503000000020004"/>
      <p:regular r:id="rId36"/>
    </p:embeddedFont>
    <p:embeddedFont>
      <p:font typeface="Inter Semi-Bold" charset="1" panose="02000503000000020004"/>
      <p:regular r:id="rId37"/>
    </p:embeddedFont>
    <p:embeddedFont>
      <p:font typeface="Inter Ultra-Bold" charset="1" panose="02000503000000020004"/>
      <p:regular r:id="rId38"/>
    </p:embeddedFont>
    <p:embeddedFont>
      <p:font typeface="Inter Heavy" charset="1" panose="02000503000000020004"/>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slides/slide1.xml" Type="http://schemas.openxmlformats.org/officeDocument/2006/relationships/slide"/><Relationship Id="rId41" Target="slides/slide2.xml" Type="http://schemas.openxmlformats.org/officeDocument/2006/relationships/slide"/><Relationship Id="rId42" Target="slides/slide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png>
</file>

<file path=ppt/media/image5.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4CC83"/>
        </a:solidFill>
      </p:bgPr>
    </p:bg>
    <p:spTree>
      <p:nvGrpSpPr>
        <p:cNvPr id="1" name=""/>
        <p:cNvGrpSpPr/>
        <p:nvPr/>
      </p:nvGrpSpPr>
      <p:grpSpPr>
        <a:xfrm>
          <a:off x="0" y="0"/>
          <a:ext cx="0" cy="0"/>
          <a:chOff x="0" y="0"/>
          <a:chExt cx="0" cy="0"/>
        </a:xfrm>
      </p:grpSpPr>
      <p:grpSp>
        <p:nvGrpSpPr>
          <p:cNvPr name="Group 2" id="2"/>
          <p:cNvGrpSpPr/>
          <p:nvPr/>
        </p:nvGrpSpPr>
        <p:grpSpPr>
          <a:xfrm rot="-5400000">
            <a:off x="11392544" y="4154952"/>
            <a:ext cx="11958151" cy="1929323"/>
            <a:chOff x="0" y="0"/>
            <a:chExt cx="3149472" cy="508135"/>
          </a:xfrm>
        </p:grpSpPr>
        <p:sp>
          <p:nvSpPr>
            <p:cNvPr name="Freeform 3" id="3"/>
            <p:cNvSpPr/>
            <p:nvPr/>
          </p:nvSpPr>
          <p:spPr>
            <a:xfrm flipH="false" flipV="false" rot="0">
              <a:off x="0" y="0"/>
              <a:ext cx="3149472" cy="508135"/>
            </a:xfrm>
            <a:custGeom>
              <a:avLst/>
              <a:gdLst/>
              <a:ahLst/>
              <a:cxnLst/>
              <a:rect r="r" b="b" t="t" l="l"/>
              <a:pathLst>
                <a:path h="508135" w="3149472">
                  <a:moveTo>
                    <a:pt x="0" y="0"/>
                  </a:moveTo>
                  <a:lnTo>
                    <a:pt x="3149472" y="0"/>
                  </a:lnTo>
                  <a:lnTo>
                    <a:pt x="3149472" y="508135"/>
                  </a:lnTo>
                  <a:lnTo>
                    <a:pt x="0" y="508135"/>
                  </a:lnTo>
                  <a:close/>
                </a:path>
              </a:pathLst>
            </a:custGeom>
            <a:solidFill>
              <a:srgbClr val="004058"/>
            </a:solidFill>
          </p:spPr>
        </p:sp>
        <p:sp>
          <p:nvSpPr>
            <p:cNvPr name="TextBox 4" id="4"/>
            <p:cNvSpPr txBox="true"/>
            <p:nvPr/>
          </p:nvSpPr>
          <p:spPr>
            <a:xfrm>
              <a:off x="0" y="-28575"/>
              <a:ext cx="3149472" cy="536710"/>
            </a:xfrm>
            <a:prstGeom prst="rect">
              <a:avLst/>
            </a:prstGeom>
          </p:spPr>
          <p:txBody>
            <a:bodyPr anchor="ctr" rtlCol="false" tIns="50800" lIns="50800" bIns="50800" rIns="50800"/>
            <a:lstStyle/>
            <a:p>
              <a:pPr algn="ctr">
                <a:lnSpc>
                  <a:spcPts val="2590"/>
                </a:lnSpc>
              </a:pPr>
            </a:p>
          </p:txBody>
        </p:sp>
      </p:grpSp>
      <p:sp>
        <p:nvSpPr>
          <p:cNvPr name="TextBox 5" id="5"/>
          <p:cNvSpPr txBox="true"/>
          <p:nvPr/>
        </p:nvSpPr>
        <p:spPr>
          <a:xfrm rot="0">
            <a:off x="474936" y="5791068"/>
            <a:ext cx="7913921" cy="464704"/>
          </a:xfrm>
          <a:prstGeom prst="rect">
            <a:avLst/>
          </a:prstGeom>
        </p:spPr>
        <p:txBody>
          <a:bodyPr anchor="t" rtlCol="false" tIns="0" lIns="0" bIns="0" rIns="0">
            <a:spAutoFit/>
          </a:bodyPr>
          <a:lstStyle/>
          <a:p>
            <a:pPr algn="l" marL="0" indent="0" lvl="0">
              <a:lnSpc>
                <a:spcPts val="3727"/>
              </a:lnSpc>
              <a:spcBef>
                <a:spcPct val="0"/>
              </a:spcBef>
            </a:pPr>
            <a:r>
              <a:rPr lang="en-US" sz="3030">
                <a:solidFill>
                  <a:srgbClr val="004058"/>
                </a:solidFill>
                <a:latin typeface="Now"/>
              </a:rPr>
              <a:t>Najważnejsze informacje</a:t>
            </a:r>
          </a:p>
        </p:txBody>
      </p:sp>
      <p:sp>
        <p:nvSpPr>
          <p:cNvPr name="TextBox 6" id="6"/>
          <p:cNvSpPr txBox="true"/>
          <p:nvPr/>
        </p:nvSpPr>
        <p:spPr>
          <a:xfrm rot="0">
            <a:off x="474936" y="2493818"/>
            <a:ext cx="10959085" cy="1744232"/>
          </a:xfrm>
          <a:prstGeom prst="rect">
            <a:avLst/>
          </a:prstGeom>
        </p:spPr>
        <p:txBody>
          <a:bodyPr anchor="t" rtlCol="false" tIns="0" lIns="0" bIns="0" rIns="0">
            <a:spAutoFit/>
          </a:bodyPr>
          <a:lstStyle/>
          <a:p>
            <a:pPr>
              <a:lnSpc>
                <a:spcPts val="13568"/>
              </a:lnSpc>
            </a:pPr>
            <a:r>
              <a:rPr lang="en-US" sz="11306">
                <a:solidFill>
                  <a:srgbClr val="FFFBFB"/>
                </a:solidFill>
                <a:latin typeface="Now Bold"/>
              </a:rPr>
              <a:t>VUE.JS</a:t>
            </a:r>
          </a:p>
        </p:txBody>
      </p:sp>
      <p:sp>
        <p:nvSpPr>
          <p:cNvPr name="Freeform 7" id="7"/>
          <p:cNvSpPr/>
          <p:nvPr/>
        </p:nvSpPr>
        <p:spPr>
          <a:xfrm flipH="false" flipV="false" rot="0">
            <a:off x="-295175" y="8053069"/>
            <a:ext cx="2647750" cy="2647750"/>
          </a:xfrm>
          <a:custGeom>
            <a:avLst/>
            <a:gdLst/>
            <a:ahLst/>
            <a:cxnLst/>
            <a:rect r="r" b="b" t="t" l="l"/>
            <a:pathLst>
              <a:path h="2647750" w="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474936" y="4082024"/>
            <a:ext cx="10180257" cy="1733966"/>
          </a:xfrm>
          <a:prstGeom prst="rect">
            <a:avLst/>
          </a:prstGeom>
        </p:spPr>
        <p:txBody>
          <a:bodyPr anchor="t" rtlCol="false" tIns="0" lIns="0" bIns="0" rIns="0">
            <a:spAutoFit/>
          </a:bodyPr>
          <a:lstStyle/>
          <a:p>
            <a:pPr>
              <a:lnSpc>
                <a:spcPts val="13568"/>
              </a:lnSpc>
            </a:pPr>
            <a:r>
              <a:rPr lang="en-US" sz="11306">
                <a:solidFill>
                  <a:srgbClr val="004058"/>
                </a:solidFill>
                <a:latin typeface="Now Bold"/>
              </a:rPr>
              <a:t>FRAMEWORK</a:t>
            </a:r>
          </a:p>
        </p:txBody>
      </p:sp>
      <p:sp>
        <p:nvSpPr>
          <p:cNvPr name="Freeform 9" id="9"/>
          <p:cNvSpPr/>
          <p:nvPr/>
        </p:nvSpPr>
        <p:spPr>
          <a:xfrm flipH="false" flipV="false" rot="0">
            <a:off x="9683393" y="1431396"/>
            <a:ext cx="8984805" cy="7199111"/>
          </a:xfrm>
          <a:custGeom>
            <a:avLst/>
            <a:gdLst/>
            <a:ahLst/>
            <a:cxnLst/>
            <a:rect r="r" b="b" t="t" l="l"/>
            <a:pathLst>
              <a:path h="7199111" w="8984805">
                <a:moveTo>
                  <a:pt x="0" y="0"/>
                </a:moveTo>
                <a:lnTo>
                  <a:pt x="8984805" y="0"/>
                </a:lnTo>
                <a:lnTo>
                  <a:pt x="8984805" y="7199111"/>
                </a:lnTo>
                <a:lnTo>
                  <a:pt x="0" y="7199111"/>
                </a:lnTo>
                <a:lnTo>
                  <a:pt x="0" y="0"/>
                </a:lnTo>
                <a:close/>
              </a:path>
            </a:pathLst>
          </a:custGeom>
          <a:blipFill>
            <a:blip r:embed="rId4"/>
            <a:stretch>
              <a:fillRect l="-1195" t="-9457" r="0" b="0"/>
            </a:stretch>
          </a:blipFill>
        </p:spPr>
      </p:sp>
      <p:sp>
        <p:nvSpPr>
          <p:cNvPr name="Freeform 10" id="10"/>
          <p:cNvSpPr/>
          <p:nvPr/>
        </p:nvSpPr>
        <p:spPr>
          <a:xfrm flipH="false" flipV="false" rot="0">
            <a:off x="7456697" y="5819137"/>
            <a:ext cx="6270684" cy="4467863"/>
          </a:xfrm>
          <a:custGeom>
            <a:avLst/>
            <a:gdLst/>
            <a:ahLst/>
            <a:cxnLst/>
            <a:rect r="r" b="b" t="t" l="l"/>
            <a:pathLst>
              <a:path h="4467863" w="6270684">
                <a:moveTo>
                  <a:pt x="0" y="0"/>
                </a:moveTo>
                <a:lnTo>
                  <a:pt x="6270684" y="0"/>
                </a:lnTo>
                <a:lnTo>
                  <a:pt x="6270684" y="4467863"/>
                </a:lnTo>
                <a:lnTo>
                  <a:pt x="0" y="4467863"/>
                </a:lnTo>
                <a:lnTo>
                  <a:pt x="0" y="0"/>
                </a:lnTo>
                <a:close/>
              </a:path>
            </a:pathLst>
          </a:custGeom>
          <a:blipFill>
            <a:blip r:embed="rId5"/>
            <a:stretch>
              <a:fillRect l="0" t="0" r="0" b="0"/>
            </a:stretch>
          </a:blipFill>
        </p:spPr>
      </p:sp>
      <p:sp>
        <p:nvSpPr>
          <p:cNvPr name="Freeform 11" id="11"/>
          <p:cNvSpPr/>
          <p:nvPr/>
        </p:nvSpPr>
        <p:spPr>
          <a:xfrm flipH="false" flipV="false" rot="0">
            <a:off x="14335225" y="-1619050"/>
            <a:ext cx="2647750" cy="2647750"/>
          </a:xfrm>
          <a:custGeom>
            <a:avLst/>
            <a:gdLst/>
            <a:ahLst/>
            <a:cxnLst/>
            <a:rect r="r" b="b" t="t" l="l"/>
            <a:pathLst>
              <a:path h="2647750" w="2647750">
                <a:moveTo>
                  <a:pt x="0" y="0"/>
                </a:moveTo>
                <a:lnTo>
                  <a:pt x="2647750" y="0"/>
                </a:lnTo>
                <a:lnTo>
                  <a:pt x="2647750" y="2647750"/>
                </a:lnTo>
                <a:lnTo>
                  <a:pt x="0" y="264775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4058"/>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842469" y="0"/>
            <a:ext cx="5416831" cy="12022429"/>
            <a:chOff x="0" y="0"/>
            <a:chExt cx="2858770" cy="6344920"/>
          </a:xfrm>
        </p:grpSpPr>
        <p:sp>
          <p:nvSpPr>
            <p:cNvPr name="Freeform 3" id="3"/>
            <p:cNvSpPr/>
            <p:nvPr/>
          </p:nvSpPr>
          <p:spPr>
            <a:xfrm flipH="false" flipV="false" rot="0">
              <a:off x="0" y="0"/>
              <a:ext cx="2858770" cy="6344920"/>
            </a:xfrm>
            <a:custGeom>
              <a:avLst/>
              <a:gdLst/>
              <a:ahLst/>
              <a:cxnLst/>
              <a:rect r="r" b="b" t="t" l="l"/>
              <a:pathLst>
                <a:path h="6344920" w="2858770">
                  <a:moveTo>
                    <a:pt x="1827530" y="6344920"/>
                  </a:moveTo>
                  <a:lnTo>
                    <a:pt x="0" y="6344920"/>
                  </a:lnTo>
                  <a:lnTo>
                    <a:pt x="0" y="1031240"/>
                  </a:lnTo>
                  <a:cubicBezTo>
                    <a:pt x="0" y="461010"/>
                    <a:pt x="461010" y="0"/>
                    <a:pt x="1031240" y="0"/>
                  </a:cubicBezTo>
                  <a:lnTo>
                    <a:pt x="2858770" y="0"/>
                  </a:lnTo>
                  <a:lnTo>
                    <a:pt x="2858770" y="5313680"/>
                  </a:lnTo>
                  <a:cubicBezTo>
                    <a:pt x="2858770" y="5883910"/>
                    <a:pt x="2397760" y="6344920"/>
                    <a:pt x="1827530" y="6344920"/>
                  </a:cubicBezTo>
                  <a:close/>
                </a:path>
              </a:pathLst>
            </a:custGeom>
            <a:blipFill>
              <a:blip r:embed="rId2"/>
              <a:stretch>
                <a:fillRect l="-116459" t="0" r="-116459" b="0"/>
              </a:stretch>
            </a:blipFill>
          </p:spPr>
        </p:sp>
      </p:grpSp>
      <p:grpSp>
        <p:nvGrpSpPr>
          <p:cNvPr name="Group 4" id="4"/>
          <p:cNvGrpSpPr/>
          <p:nvPr/>
        </p:nvGrpSpPr>
        <p:grpSpPr>
          <a:xfrm rot="0">
            <a:off x="17259300" y="7109187"/>
            <a:ext cx="1028700" cy="3177813"/>
            <a:chOff x="0" y="0"/>
            <a:chExt cx="812800" cy="2510865"/>
          </a:xfrm>
        </p:grpSpPr>
        <p:sp>
          <p:nvSpPr>
            <p:cNvPr name="Freeform 5" id="5"/>
            <p:cNvSpPr/>
            <p:nvPr/>
          </p:nvSpPr>
          <p:spPr>
            <a:xfrm flipH="false" flipV="false" rot="0">
              <a:off x="0" y="0"/>
              <a:ext cx="812800" cy="2510865"/>
            </a:xfrm>
            <a:custGeom>
              <a:avLst/>
              <a:gdLst/>
              <a:ahLst/>
              <a:cxnLst/>
              <a:rect r="r" b="b" t="t" l="l"/>
              <a:pathLst>
                <a:path h="2510865" w="812800">
                  <a:moveTo>
                    <a:pt x="0" y="0"/>
                  </a:moveTo>
                  <a:lnTo>
                    <a:pt x="812800" y="0"/>
                  </a:lnTo>
                  <a:lnTo>
                    <a:pt x="812800" y="2510865"/>
                  </a:lnTo>
                  <a:lnTo>
                    <a:pt x="0" y="2510865"/>
                  </a:lnTo>
                  <a:close/>
                </a:path>
              </a:pathLst>
            </a:custGeom>
            <a:solidFill>
              <a:srgbClr val="24CC83"/>
            </a:solidFill>
          </p:spPr>
        </p:sp>
        <p:sp>
          <p:nvSpPr>
            <p:cNvPr name="TextBox 6" id="6"/>
            <p:cNvSpPr txBox="true"/>
            <p:nvPr/>
          </p:nvSpPr>
          <p:spPr>
            <a:xfrm>
              <a:off x="0" y="-38100"/>
              <a:ext cx="812800" cy="2548965"/>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7259300" y="0"/>
            <a:ext cx="1028700" cy="102870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24CC83"/>
            </a:solidFill>
          </p:spPr>
        </p:sp>
        <p:sp>
          <p:nvSpPr>
            <p:cNvPr name="TextBox 9" id="9"/>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666092" y="-462485"/>
            <a:ext cx="1694792" cy="12022429"/>
            <a:chOff x="0" y="0"/>
            <a:chExt cx="446365" cy="3166401"/>
          </a:xfrm>
        </p:grpSpPr>
        <p:sp>
          <p:nvSpPr>
            <p:cNvPr name="Freeform 11" id="11"/>
            <p:cNvSpPr/>
            <p:nvPr/>
          </p:nvSpPr>
          <p:spPr>
            <a:xfrm flipH="false" flipV="false" rot="0">
              <a:off x="0" y="0"/>
              <a:ext cx="446365" cy="3166401"/>
            </a:xfrm>
            <a:custGeom>
              <a:avLst/>
              <a:gdLst/>
              <a:ahLst/>
              <a:cxnLst/>
              <a:rect r="r" b="b" t="t" l="l"/>
              <a:pathLst>
                <a:path h="3166401" w="446365">
                  <a:moveTo>
                    <a:pt x="223183" y="0"/>
                  </a:moveTo>
                  <a:lnTo>
                    <a:pt x="223183" y="0"/>
                  </a:lnTo>
                  <a:cubicBezTo>
                    <a:pt x="282374" y="0"/>
                    <a:pt x="339142" y="23514"/>
                    <a:pt x="380996" y="65369"/>
                  </a:cubicBezTo>
                  <a:cubicBezTo>
                    <a:pt x="422851" y="107224"/>
                    <a:pt x="446365" y="163991"/>
                    <a:pt x="446365" y="223183"/>
                  </a:cubicBezTo>
                  <a:lnTo>
                    <a:pt x="446365" y="2943218"/>
                  </a:lnTo>
                  <a:cubicBezTo>
                    <a:pt x="446365" y="3066479"/>
                    <a:pt x="346443" y="3166401"/>
                    <a:pt x="223183" y="3166401"/>
                  </a:cubicBezTo>
                  <a:lnTo>
                    <a:pt x="223183" y="3166401"/>
                  </a:lnTo>
                  <a:cubicBezTo>
                    <a:pt x="99922" y="3166401"/>
                    <a:pt x="0" y="3066479"/>
                    <a:pt x="0" y="2943218"/>
                  </a:cubicBezTo>
                  <a:lnTo>
                    <a:pt x="0" y="223183"/>
                  </a:lnTo>
                  <a:cubicBezTo>
                    <a:pt x="0" y="99922"/>
                    <a:pt x="99922" y="0"/>
                    <a:pt x="223183" y="0"/>
                  </a:cubicBezTo>
                  <a:close/>
                </a:path>
              </a:pathLst>
            </a:custGeom>
            <a:solidFill>
              <a:srgbClr val="24CC83"/>
            </a:solidFill>
          </p:spPr>
        </p:sp>
        <p:sp>
          <p:nvSpPr>
            <p:cNvPr name="TextBox 12" id="12"/>
            <p:cNvSpPr txBox="true"/>
            <p:nvPr/>
          </p:nvSpPr>
          <p:spPr>
            <a:xfrm>
              <a:off x="0" y="-38100"/>
              <a:ext cx="446365" cy="3204501"/>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0853887" y="786854"/>
            <a:ext cx="1977164" cy="1977164"/>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199699" y="0"/>
                  </a:moveTo>
                  <a:lnTo>
                    <a:pt x="613101" y="0"/>
                  </a:lnTo>
                  <a:cubicBezTo>
                    <a:pt x="666064" y="0"/>
                    <a:pt x="716859" y="21040"/>
                    <a:pt x="754309" y="58491"/>
                  </a:cubicBezTo>
                  <a:cubicBezTo>
                    <a:pt x="791760" y="95941"/>
                    <a:pt x="812800" y="146736"/>
                    <a:pt x="812800" y="199699"/>
                  </a:cubicBezTo>
                  <a:lnTo>
                    <a:pt x="812800" y="613101"/>
                  </a:lnTo>
                  <a:cubicBezTo>
                    <a:pt x="812800" y="666064"/>
                    <a:pt x="791760" y="716859"/>
                    <a:pt x="754309" y="754309"/>
                  </a:cubicBezTo>
                  <a:cubicBezTo>
                    <a:pt x="716859" y="791760"/>
                    <a:pt x="666064" y="812800"/>
                    <a:pt x="613101" y="812800"/>
                  </a:cubicBezTo>
                  <a:lnTo>
                    <a:pt x="199699" y="812800"/>
                  </a:lnTo>
                  <a:cubicBezTo>
                    <a:pt x="146736" y="812800"/>
                    <a:pt x="95941" y="791760"/>
                    <a:pt x="58491" y="754309"/>
                  </a:cubicBezTo>
                  <a:cubicBezTo>
                    <a:pt x="21040" y="716859"/>
                    <a:pt x="0" y="666064"/>
                    <a:pt x="0" y="613101"/>
                  </a:cubicBezTo>
                  <a:lnTo>
                    <a:pt x="0" y="199699"/>
                  </a:lnTo>
                  <a:cubicBezTo>
                    <a:pt x="0" y="146736"/>
                    <a:pt x="21040" y="95941"/>
                    <a:pt x="58491" y="58491"/>
                  </a:cubicBezTo>
                  <a:cubicBezTo>
                    <a:pt x="95941" y="21040"/>
                    <a:pt x="146736" y="0"/>
                    <a:pt x="199699" y="0"/>
                  </a:cubicBezTo>
                  <a:close/>
                </a:path>
              </a:pathLst>
            </a:custGeom>
            <a:solidFill>
              <a:srgbClr val="24CC83">
                <a:alpha val="29804"/>
              </a:srgbClr>
            </a:solidFill>
          </p:spPr>
        </p:sp>
        <p:sp>
          <p:nvSpPr>
            <p:cNvPr name="TextBox 15" id="1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8484493" y="9014056"/>
            <a:ext cx="2545888" cy="2545888"/>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4CC83">
                <a:alpha val="9804"/>
              </a:srgbClr>
            </a:solidFill>
            <a:ln w="571500" cap="sq">
              <a:solidFill>
                <a:srgbClr val="24CC83">
                  <a:alpha val="9804"/>
                </a:srgbClr>
              </a:solidFill>
              <a:prstDash val="solid"/>
              <a:miter/>
            </a:ln>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1571559" y="1254623"/>
            <a:ext cx="9782783" cy="3066415"/>
          </a:xfrm>
          <a:prstGeom prst="rect">
            <a:avLst/>
          </a:prstGeom>
        </p:spPr>
        <p:txBody>
          <a:bodyPr anchor="t" rtlCol="false" tIns="0" lIns="0" bIns="0" rIns="0">
            <a:spAutoFit/>
          </a:bodyPr>
          <a:lstStyle/>
          <a:p>
            <a:pPr>
              <a:lnSpc>
                <a:spcPts val="11960"/>
              </a:lnSpc>
            </a:pPr>
            <a:r>
              <a:rPr lang="en-US" sz="10400">
                <a:solidFill>
                  <a:srgbClr val="FFFBFB"/>
                </a:solidFill>
                <a:latin typeface="Now Bold"/>
              </a:rPr>
              <a:t>Co to jest Vue?</a:t>
            </a:r>
          </a:p>
        </p:txBody>
      </p:sp>
      <p:sp>
        <p:nvSpPr>
          <p:cNvPr name="TextBox 20" id="20"/>
          <p:cNvSpPr txBox="true"/>
          <p:nvPr/>
        </p:nvSpPr>
        <p:spPr>
          <a:xfrm rot="0">
            <a:off x="1758596" y="4586642"/>
            <a:ext cx="9782783" cy="4392536"/>
          </a:xfrm>
          <a:prstGeom prst="rect">
            <a:avLst/>
          </a:prstGeom>
        </p:spPr>
        <p:txBody>
          <a:bodyPr anchor="t" rtlCol="false" tIns="0" lIns="0" bIns="0" rIns="0">
            <a:spAutoFit/>
          </a:bodyPr>
          <a:lstStyle/>
          <a:p>
            <a:pPr>
              <a:lnSpc>
                <a:spcPts val="3169"/>
              </a:lnSpc>
            </a:pPr>
            <a:r>
              <a:rPr lang="en-US" sz="2400">
                <a:solidFill>
                  <a:srgbClr val="FFFBFB"/>
                </a:solidFill>
                <a:latin typeface="Now"/>
              </a:rPr>
              <a:t>What is Lorem Ipsum? 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p>
          <a:p>
            <a:pPr>
              <a:lnSpc>
                <a:spcPts val="3169"/>
              </a:lnSpc>
            </a:pP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24CC83"/>
        </a:solidFill>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DAF_O_7YBjE</dc:identifier>
  <dcterms:modified xsi:type="dcterms:W3CDTF">2011-08-01T06:04:30Z</dcterms:modified>
  <cp:revision>1</cp:revision>
  <dc:title>Blue Dark Professional Geometric Business Project Presentation </dc:title>
</cp:coreProperties>
</file>

<file path=docProps/thumbnail.jpeg>
</file>